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>
        <p:scale>
          <a:sx n="110" d="100"/>
          <a:sy n="110" d="100"/>
        </p:scale>
        <p:origin x="516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2.png>
</file>

<file path=ppt/media/image3.jpg>
</file>

<file path=ppt/media/image4.jpg>
</file>

<file path=ppt/media/image5.png>
</file>

<file path=ppt/media/image6.tif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1FDA3-58DE-417D-A836-53BAE87D6848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617E59-B5A2-440B-AD3B-8549E4EFBD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1693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17E59-B5A2-440B-AD3B-8549E4EFBDEC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4721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17E59-B5A2-440B-AD3B-8549E4EFBDEC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8990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15BB3A-D4D0-4B3D-3E3C-35257A448D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57B876A-4159-22CB-07AA-41E6C104D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7FB5C1-D08E-6843-64E6-D5D0B98B6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99AA67-21D1-034B-5F9B-11BD133A0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B940E4-E3DD-A3F9-3368-91E5AEDE6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8806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6DB313-DBE6-0CCE-D482-3027CE2FF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8B5602D-3195-C905-5BD9-874AB81EE7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3B6C702-8F78-6FAD-55AA-3BBDCF4EB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6EFEFF-4D1C-2E4F-F339-A7E5C050E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0BC903-C7E9-93D9-8BA3-030748E8C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0939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9832AE7-0F27-9E24-C493-4CD5592CD0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6703003-1D66-46C9-C2DA-4F9F35107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1216576-B475-8175-B988-48F8121EF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C8D1AE-C93B-EB05-F03B-E90EC9A8B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4D2999-C117-0766-DD80-641A8A57B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17451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BEF0F9-7751-F0A2-A264-F2D4983FD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10E6A2-C524-6C46-2FDF-7A26A30BF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C218EF0-542B-5CF9-754C-C60D87C08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06D4CF-98FE-4B15-E9E1-907786B29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3547A6-090C-CC2F-26FA-E7D888DB7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3465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4501CF-AA82-FADE-2119-9ACC3F0CF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7E27714-11C9-D5BC-EC44-91F0617F9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D470411-C544-B2E6-28B2-DE3BFC051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2DEDB15-9659-3015-B77E-9A5EC9DE9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5AF897-F70A-A6B8-29F2-7D58573F5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4099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37031A-D659-A45F-5E69-96D783305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11497C-259D-39D8-F19D-1A1402CCB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FDF0EC4-A9C2-64D3-4C0A-C340FDB5B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1FE46F-A462-7369-4661-6451DB227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33499F-8909-A7B2-4E6E-48D38309B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14372C0-7D6B-EF5F-397D-B4D9FF4B2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5802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AFC072-F90C-0BB7-2C27-0778B71ED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BCC5A4-E7C3-7B09-06E9-D85B13BB4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7D390A3-0CD9-5361-D749-78239BB47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43406F6-2EBF-5EFF-C883-061A18CE11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1923BEF-896E-2035-2D1B-AB39B51E38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4801607-18A2-74A1-816D-32BCD967D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FEB31FB-C713-62E3-CC4A-621F4F615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DDA0AD3-E419-F5C0-1C6F-CDE875A61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1097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070BF3-AF39-F4AD-57CB-D2C7C1D48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88D5551-EB05-B9DF-9041-3864DCB1C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FA81782-4477-A6EE-885F-D1AC7856E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B795971-6608-DEFF-6259-F91874506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3472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50E8018-3171-84B6-B1FE-65CB330E6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0E14F00-70FD-B174-255D-6918ACD8F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06D463B-B779-18BC-4A38-057B39EE1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1921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64333-8CB0-398A-9870-4C4E56602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10C2C9-2D47-2AB9-D470-383703137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FCC9A47-6D8F-3F70-2633-48F194E7DF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7A1637-BC5C-C7E0-1D7F-C058EEF64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9196F6D-91CE-C950-6559-35E9E9B36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8EEE7D-BC8F-F297-4484-843239D50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288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491873-5E67-56C0-AFDA-E1FE3C1E1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5D4B22A-2266-1A17-CE2F-03343DCE98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166ACC9-D058-C45B-C8FB-4CC9D141A2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4E101C-B3E4-405B-1B94-3800B9E33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3E863EF-4F85-7C6C-2A20-CA351BD2C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B19A119-8F22-7B0E-50E1-0031AABAA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6952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E51E53C-928D-E839-0AD6-29A644638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8F7B032-F3D6-0FEE-7180-BE7657E08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03908F-CE22-2306-3975-89CFCD3B94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D2B2C-30BB-4D11-A621-541470C445CB}" type="datetimeFigureOut">
              <a:rPr lang="es-ES" smtClean="0"/>
              <a:t>03/09/2024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6291063-8063-F413-A0AF-4E1FDCB315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098E7C-AAD1-7184-A71D-94AF3BB412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637A3A-0762-4BDE-B7C6-F00EE009D88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0185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jp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11" Type="http://schemas.openxmlformats.org/officeDocument/2006/relationships/image" Target="../media/image8.jp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t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9.png"/><Relationship Id="rId5" Type="http://schemas.openxmlformats.org/officeDocument/2006/relationships/image" Target="../media/image3.jpg"/><Relationship Id="rId10" Type="http://schemas.openxmlformats.org/officeDocument/2006/relationships/image" Target="../media/image8.jp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upo 40">
            <a:extLst>
              <a:ext uri="{FF2B5EF4-FFF2-40B4-BE49-F238E27FC236}">
                <a16:creationId xmlns:a16="http://schemas.microsoft.com/office/drawing/2014/main" id="{66E4BBA9-A15E-16F0-59F7-123B7BA5081A}"/>
              </a:ext>
            </a:extLst>
          </p:cNvPr>
          <p:cNvGrpSpPr/>
          <p:nvPr/>
        </p:nvGrpSpPr>
        <p:grpSpPr>
          <a:xfrm>
            <a:off x="4982096" y="282269"/>
            <a:ext cx="4798376" cy="2943507"/>
            <a:chOff x="4473547" y="1014332"/>
            <a:chExt cx="6900366" cy="4557189"/>
          </a:xfrm>
          <a:noFill/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435458DE-7BD7-3DC9-164F-7D0155BE8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537366" y="1014332"/>
              <a:ext cx="1836547" cy="4557189"/>
            </a:xfrm>
            <a:prstGeom prst="rect">
              <a:avLst/>
            </a:prstGeom>
            <a:grpFill/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F8E35552-35E0-6C9C-F4BF-CB62CEDA52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20" t="13208" r="28828" b="11685"/>
            <a:stretch/>
          </p:blipFill>
          <p:spPr>
            <a:xfrm rot="16200000">
              <a:off x="5124956" y="1670473"/>
              <a:ext cx="1942088" cy="3244906"/>
            </a:xfrm>
            <a:prstGeom prst="rect">
              <a:avLst/>
            </a:prstGeom>
            <a:grpFill/>
          </p:spPr>
        </p:pic>
        <p:cxnSp>
          <p:nvCxnSpPr>
            <p:cNvPr id="11" name="Conector: angular 10">
              <a:extLst>
                <a:ext uri="{FF2B5EF4-FFF2-40B4-BE49-F238E27FC236}">
                  <a16:creationId xmlns:a16="http://schemas.microsoft.com/office/drawing/2014/main" id="{FA3DC84E-9310-006A-0DC1-D72276BC085E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503736" y="3429005"/>
              <a:ext cx="2215300" cy="1435227"/>
            </a:xfrm>
            <a:prstGeom prst="bentConnector3">
              <a:avLst/>
            </a:prstGeom>
            <a:grp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: angular 14">
              <a:extLst>
                <a:ext uri="{FF2B5EF4-FFF2-40B4-BE49-F238E27FC236}">
                  <a16:creationId xmlns:a16="http://schemas.microsoft.com/office/drawing/2014/main" id="{3CB2E059-EA04-17C8-D3E5-901D3F0EC415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503737" y="3827284"/>
              <a:ext cx="2215299" cy="603314"/>
            </a:xfrm>
            <a:prstGeom prst="bentConnector3">
              <a:avLst>
                <a:gd name="adj1" fmla="val 65745"/>
              </a:avLst>
            </a:prstGeom>
            <a:grpFill/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recto 30">
              <a:extLst>
                <a:ext uri="{FF2B5EF4-FFF2-40B4-BE49-F238E27FC236}">
                  <a16:creationId xmlns:a16="http://schemas.microsoft.com/office/drawing/2014/main" id="{5C7163D9-DAF1-224B-8160-33351B8DA86E}"/>
                </a:ext>
              </a:extLst>
            </p:cNvPr>
            <p:cNvCxnSpPr>
              <a:cxnSpLocks/>
            </p:cNvCxnSpPr>
            <p:nvPr/>
          </p:nvCxnSpPr>
          <p:spPr>
            <a:xfrm>
              <a:off x="7503736" y="3638746"/>
              <a:ext cx="782425" cy="0"/>
            </a:xfrm>
            <a:prstGeom prst="line">
              <a:avLst/>
            </a:prstGeom>
            <a:grpFill/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C6F8DAE8-F705-C7CB-1489-31744347C5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86161" y="1168924"/>
              <a:ext cx="0" cy="2469822"/>
            </a:xfrm>
            <a:prstGeom prst="line">
              <a:avLst/>
            </a:prstGeom>
            <a:grpFill/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0534EEF8-8A9D-8890-38E9-D2BFD4ABF6CF}"/>
                </a:ext>
              </a:extLst>
            </p:cNvPr>
            <p:cNvCxnSpPr/>
            <p:nvPr/>
          </p:nvCxnSpPr>
          <p:spPr>
            <a:xfrm flipH="1">
              <a:off x="8286161" y="1168924"/>
              <a:ext cx="1432875" cy="0"/>
            </a:xfrm>
            <a:prstGeom prst="line">
              <a:avLst/>
            </a:prstGeom>
            <a:grpFill/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0" name="Imagen 39">
            <a:extLst>
              <a:ext uri="{FF2B5EF4-FFF2-40B4-BE49-F238E27FC236}">
                <a16:creationId xmlns:a16="http://schemas.microsoft.com/office/drawing/2014/main" id="{08DAE2A2-3E8E-EE32-C2A0-EADFF72182A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89" r="1889"/>
          <a:stretch/>
        </p:blipFill>
        <p:spPr>
          <a:xfrm>
            <a:off x="459672" y="2367859"/>
            <a:ext cx="2753950" cy="429696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7BC409DE-7798-67EC-9517-13528F38125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8" t="11547" r="22863" b="9828"/>
          <a:stretch/>
        </p:blipFill>
        <p:spPr>
          <a:xfrm flipH="1">
            <a:off x="880048" y="166541"/>
            <a:ext cx="1745251" cy="173063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6" name="Conector: angular 55">
            <a:extLst>
              <a:ext uri="{FF2B5EF4-FFF2-40B4-BE49-F238E27FC236}">
                <a16:creationId xmlns:a16="http://schemas.microsoft.com/office/drawing/2014/main" id="{A8C9523F-4C43-60FC-5254-FF0F7899A8C1}"/>
              </a:ext>
            </a:extLst>
          </p:cNvPr>
          <p:cNvCxnSpPr>
            <a:cxnSpLocks/>
          </p:cNvCxnSpPr>
          <p:nvPr/>
        </p:nvCxnSpPr>
        <p:spPr>
          <a:xfrm rot="10800000" flipV="1">
            <a:off x="2354811" y="1483826"/>
            <a:ext cx="2883965" cy="27592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5" name="Imagen 94">
            <a:extLst>
              <a:ext uri="{FF2B5EF4-FFF2-40B4-BE49-F238E27FC236}">
                <a16:creationId xmlns:a16="http://schemas.microsoft.com/office/drawing/2014/main" id="{6DEAD388-11AE-64CF-53FF-023176680F0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932" y="4195579"/>
            <a:ext cx="489647" cy="489647"/>
          </a:xfrm>
          <a:prstGeom prst="rect">
            <a:avLst/>
          </a:prstGeom>
        </p:spPr>
      </p:pic>
      <p:sp>
        <p:nvSpPr>
          <p:cNvPr id="96" name="Rectángulo 95">
            <a:extLst>
              <a:ext uri="{FF2B5EF4-FFF2-40B4-BE49-F238E27FC236}">
                <a16:creationId xmlns:a16="http://schemas.microsoft.com/office/drawing/2014/main" id="{CC8D08AF-D10F-1665-09A2-252C144DEC49}"/>
              </a:ext>
            </a:extLst>
          </p:cNvPr>
          <p:cNvSpPr/>
          <p:nvPr/>
        </p:nvSpPr>
        <p:spPr>
          <a:xfrm>
            <a:off x="4803190" y="143060"/>
            <a:ext cx="5453993" cy="4373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3" name="Imagen 102">
            <a:extLst>
              <a:ext uri="{FF2B5EF4-FFF2-40B4-BE49-F238E27FC236}">
                <a16:creationId xmlns:a16="http://schemas.microsoft.com/office/drawing/2014/main" id="{2DB6A85E-E67D-2F9D-6A0C-15B828C1B23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463" y="4780614"/>
            <a:ext cx="1964853" cy="19648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5FE2509A-3DD9-8CA5-6EBD-8354FE86B656}"/>
              </a:ext>
            </a:extLst>
          </p:cNvPr>
          <p:cNvSpPr txBox="1"/>
          <p:nvPr/>
        </p:nvSpPr>
        <p:spPr>
          <a:xfrm rot="16200000">
            <a:off x="9087164" y="1347627"/>
            <a:ext cx="1736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/>
              <a:t>Raspberry Pico W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904229C-1EEA-EFFC-7A1E-AC34447831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5415" y="146990"/>
            <a:ext cx="842956" cy="84295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48D45CA-BB2D-A4F1-AE1A-2E59C3D5E99C}"/>
              </a:ext>
            </a:extLst>
          </p:cNvPr>
          <p:cNvSpPr txBox="1"/>
          <p:nvPr/>
        </p:nvSpPr>
        <p:spPr>
          <a:xfrm>
            <a:off x="5503397" y="2478338"/>
            <a:ext cx="1338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/>
              <a:t>3.3V </a:t>
            </a:r>
            <a:r>
              <a:rPr lang="es-ES" sz="1600" b="1" dirty="0" err="1"/>
              <a:t>Relay</a:t>
            </a:r>
            <a:endParaRPr lang="es-ES" sz="1600" b="1" dirty="0"/>
          </a:p>
          <a:p>
            <a:pPr algn="ctr"/>
            <a:r>
              <a:rPr lang="es-ES" sz="1600" b="1" dirty="0"/>
              <a:t>1 </a:t>
            </a:r>
            <a:r>
              <a:rPr lang="es-ES" sz="1600" b="1" dirty="0" err="1"/>
              <a:t>channel</a:t>
            </a:r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E1375AD-A1E6-8DF7-8D26-93866D2F5DEB}"/>
              </a:ext>
            </a:extLst>
          </p:cNvPr>
          <p:cNvSpPr txBox="1"/>
          <p:nvPr/>
        </p:nvSpPr>
        <p:spPr>
          <a:xfrm>
            <a:off x="881127" y="1915471"/>
            <a:ext cx="25459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/>
              <a:t>Safety light </a:t>
            </a:r>
            <a:r>
              <a:rPr lang="es-ES" sz="1200" b="1" dirty="0"/>
              <a:t>(</a:t>
            </a:r>
            <a:r>
              <a:rPr lang="es-ES" sz="1200" b="1" dirty="0" err="1"/>
              <a:t>optional</a:t>
            </a:r>
            <a:r>
              <a:rPr lang="es-ES" sz="1200" b="1" dirty="0"/>
              <a:t>)</a:t>
            </a:r>
            <a:endParaRPr lang="es-ES" sz="1600" b="1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F80D62E-7FFE-6C2D-4B2B-0F2A285E16F1}"/>
              </a:ext>
            </a:extLst>
          </p:cNvPr>
          <p:cNvSpPr txBox="1"/>
          <p:nvPr/>
        </p:nvSpPr>
        <p:spPr>
          <a:xfrm rot="16200000">
            <a:off x="-387508" y="3930835"/>
            <a:ext cx="12652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/>
              <a:t>Ampliadora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7D6B59B-85A3-51AB-1E67-6B52EDD48119}"/>
              </a:ext>
            </a:extLst>
          </p:cNvPr>
          <p:cNvSpPr txBox="1"/>
          <p:nvPr/>
        </p:nvSpPr>
        <p:spPr>
          <a:xfrm rot="16200000">
            <a:off x="10973264" y="5563527"/>
            <a:ext cx="14391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 err="1"/>
              <a:t>DisparaTimer</a:t>
            </a:r>
            <a:endParaRPr lang="es-ES" sz="1600" b="1" dirty="0"/>
          </a:p>
        </p:txBody>
      </p:sp>
      <p:pic>
        <p:nvPicPr>
          <p:cNvPr id="22" name="Picture 21" descr="A black circle with a white background&#10;&#10;Description automatically generated">
            <a:extLst>
              <a:ext uri="{FF2B5EF4-FFF2-40B4-BE49-F238E27FC236}">
                <a16:creationId xmlns:a16="http://schemas.microsoft.com/office/drawing/2014/main" id="{99E8306C-948E-D0CF-5CCE-9AE87A96DFA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533" y="5599437"/>
            <a:ext cx="807863" cy="80786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E214CE2-E9F7-A7C4-7A4E-DBE6C8BD6785}"/>
              </a:ext>
            </a:extLst>
          </p:cNvPr>
          <p:cNvSpPr txBox="1"/>
          <p:nvPr/>
        </p:nvSpPr>
        <p:spPr>
          <a:xfrm>
            <a:off x="9210180" y="3467502"/>
            <a:ext cx="1047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/>
              <a:t>DC 1,8-5,5V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A5D7C8-59B6-4296-6A05-C5CFCE71F33E}"/>
              </a:ext>
            </a:extLst>
          </p:cNvPr>
          <p:cNvSpPr txBox="1"/>
          <p:nvPr/>
        </p:nvSpPr>
        <p:spPr>
          <a:xfrm>
            <a:off x="3463888" y="6400885"/>
            <a:ext cx="1210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/>
              <a:t>AC 125-250V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3721AF2-3C30-C0DA-9C2E-6FF49340EF47}"/>
              </a:ext>
            </a:extLst>
          </p:cNvPr>
          <p:cNvCxnSpPr>
            <a:cxnSpLocks/>
          </p:cNvCxnSpPr>
          <p:nvPr/>
        </p:nvCxnSpPr>
        <p:spPr>
          <a:xfrm>
            <a:off x="2713734" y="5556762"/>
            <a:ext cx="61197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B492743-A455-FD3E-EA79-29BF53370E98}"/>
              </a:ext>
            </a:extLst>
          </p:cNvPr>
          <p:cNvCxnSpPr>
            <a:cxnSpLocks/>
          </p:cNvCxnSpPr>
          <p:nvPr/>
        </p:nvCxnSpPr>
        <p:spPr>
          <a:xfrm>
            <a:off x="4089252" y="1748100"/>
            <a:ext cx="1117116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7231E3B-7C4B-25AB-12FC-E8750D554EC6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082391" y="1748100"/>
            <a:ext cx="6861" cy="3983965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6791C2A3-EC00-7FF3-A1D1-D0D2DE410B9A}"/>
              </a:ext>
            </a:extLst>
          </p:cNvPr>
          <p:cNvSpPr/>
          <p:nvPr/>
        </p:nvSpPr>
        <p:spPr>
          <a:xfrm>
            <a:off x="3898400" y="5732065"/>
            <a:ext cx="72625" cy="72509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857C865-791B-C131-E4F8-066471E305CA}"/>
              </a:ext>
            </a:extLst>
          </p:cNvPr>
          <p:cNvSpPr/>
          <p:nvPr/>
        </p:nvSpPr>
        <p:spPr>
          <a:xfrm>
            <a:off x="4046078" y="5732065"/>
            <a:ext cx="72625" cy="72509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2" name="Picture 41" descr="A black charger with a wire&#10;&#10;Description automatically generated">
            <a:extLst>
              <a:ext uri="{FF2B5EF4-FFF2-40B4-BE49-F238E27FC236}">
                <a16:creationId xmlns:a16="http://schemas.microsoft.com/office/drawing/2014/main" id="{E97FD35E-DBA5-5A5D-8517-80B0B9F8859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90" b="8786"/>
          <a:stretch/>
        </p:blipFill>
        <p:spPr>
          <a:xfrm flipH="1">
            <a:off x="8026662" y="3175728"/>
            <a:ext cx="1332021" cy="1272626"/>
          </a:xfrm>
          <a:prstGeom prst="rect">
            <a:avLst/>
          </a:prstGeom>
          <a:ln>
            <a:noFill/>
          </a:ln>
        </p:spPr>
      </p:pic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930A470-7C78-A133-3F4A-56B33C8C5B87}"/>
              </a:ext>
            </a:extLst>
          </p:cNvPr>
          <p:cNvCxnSpPr>
            <a:cxnSpLocks/>
          </p:cNvCxnSpPr>
          <p:nvPr/>
        </p:nvCxnSpPr>
        <p:spPr>
          <a:xfrm>
            <a:off x="3325711" y="1990871"/>
            <a:ext cx="191306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5F76EB3-17D3-3B88-10A8-65DB7D9FBBB9}"/>
              </a:ext>
            </a:extLst>
          </p:cNvPr>
          <p:cNvCxnSpPr>
            <a:cxnSpLocks/>
          </p:cNvCxnSpPr>
          <p:nvPr/>
        </p:nvCxnSpPr>
        <p:spPr>
          <a:xfrm flipH="1" flipV="1">
            <a:off x="3325711" y="1977389"/>
            <a:ext cx="6070" cy="357937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1DA5DF2-7DC0-10E6-B64F-434CDA82CD4A}"/>
              </a:ext>
            </a:extLst>
          </p:cNvPr>
          <p:cNvCxnSpPr>
            <a:cxnSpLocks/>
          </p:cNvCxnSpPr>
          <p:nvPr/>
        </p:nvCxnSpPr>
        <p:spPr>
          <a:xfrm>
            <a:off x="2678195" y="5609462"/>
            <a:ext cx="7932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4FEFD82-C78A-8018-039D-3848C2EA10F3}"/>
              </a:ext>
            </a:extLst>
          </p:cNvPr>
          <p:cNvCxnSpPr>
            <a:cxnSpLocks/>
          </p:cNvCxnSpPr>
          <p:nvPr/>
        </p:nvCxnSpPr>
        <p:spPr>
          <a:xfrm flipH="1" flipV="1">
            <a:off x="3456835" y="3809042"/>
            <a:ext cx="14644" cy="18004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9E08974-8275-0ADB-6027-6399B77E9E21}"/>
              </a:ext>
            </a:extLst>
          </p:cNvPr>
          <p:cNvCxnSpPr>
            <a:cxnSpLocks/>
          </p:cNvCxnSpPr>
          <p:nvPr/>
        </p:nvCxnSpPr>
        <p:spPr>
          <a:xfrm>
            <a:off x="3451172" y="3809042"/>
            <a:ext cx="49036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1555C655-D103-E53A-551D-6C58DA7E0AB0}"/>
              </a:ext>
            </a:extLst>
          </p:cNvPr>
          <p:cNvCxnSpPr>
            <a:cxnSpLocks/>
          </p:cNvCxnSpPr>
          <p:nvPr/>
        </p:nvCxnSpPr>
        <p:spPr>
          <a:xfrm>
            <a:off x="2256595" y="1841916"/>
            <a:ext cx="168493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540426A6-C98A-2513-36AC-4E2E29F54569}"/>
              </a:ext>
            </a:extLst>
          </p:cNvPr>
          <p:cNvCxnSpPr>
            <a:cxnSpLocks/>
          </p:cNvCxnSpPr>
          <p:nvPr/>
        </p:nvCxnSpPr>
        <p:spPr>
          <a:xfrm flipV="1">
            <a:off x="3941533" y="1841916"/>
            <a:ext cx="0" cy="39211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8E68DAD8-FE2A-9998-379E-31D83B9BC3EA}"/>
              </a:ext>
            </a:extLst>
          </p:cNvPr>
          <p:cNvCxnSpPr>
            <a:cxnSpLocks/>
          </p:cNvCxnSpPr>
          <p:nvPr/>
        </p:nvCxnSpPr>
        <p:spPr>
          <a:xfrm>
            <a:off x="3941533" y="3429000"/>
            <a:ext cx="418997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205F5B64-AFDE-478A-EE9A-06838ED011BE}"/>
              </a:ext>
            </a:extLst>
          </p:cNvPr>
          <p:cNvCxnSpPr>
            <a:cxnSpLocks/>
          </p:cNvCxnSpPr>
          <p:nvPr/>
        </p:nvCxnSpPr>
        <p:spPr>
          <a:xfrm>
            <a:off x="4089252" y="3698334"/>
            <a:ext cx="4042255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556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upo 40">
            <a:extLst>
              <a:ext uri="{FF2B5EF4-FFF2-40B4-BE49-F238E27FC236}">
                <a16:creationId xmlns:a16="http://schemas.microsoft.com/office/drawing/2014/main" id="{66E4BBA9-A15E-16F0-59F7-123B7BA5081A}"/>
              </a:ext>
            </a:extLst>
          </p:cNvPr>
          <p:cNvGrpSpPr/>
          <p:nvPr/>
        </p:nvGrpSpPr>
        <p:grpSpPr>
          <a:xfrm>
            <a:off x="7089228" y="282269"/>
            <a:ext cx="2691242" cy="2943507"/>
            <a:chOff x="7503737" y="1014332"/>
            <a:chExt cx="3870176" cy="4557189"/>
          </a:xfrm>
          <a:noFill/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435458DE-7BD7-3DC9-164F-7D0155BE8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537366" y="1014332"/>
              <a:ext cx="1836547" cy="4557189"/>
            </a:xfrm>
            <a:prstGeom prst="rect">
              <a:avLst/>
            </a:prstGeom>
            <a:grpFill/>
          </p:spPr>
        </p:pic>
        <p:cxnSp>
          <p:nvCxnSpPr>
            <p:cNvPr id="11" name="Conector: angular 10">
              <a:extLst>
                <a:ext uri="{FF2B5EF4-FFF2-40B4-BE49-F238E27FC236}">
                  <a16:creationId xmlns:a16="http://schemas.microsoft.com/office/drawing/2014/main" id="{FA3DC84E-9310-006A-0DC1-D72276BC085E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575321" y="3537380"/>
              <a:ext cx="2143719" cy="1326853"/>
            </a:xfrm>
            <a:prstGeom prst="bentConnector3">
              <a:avLst/>
            </a:prstGeom>
            <a:grp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: angular 14">
              <a:extLst>
                <a:ext uri="{FF2B5EF4-FFF2-40B4-BE49-F238E27FC236}">
                  <a16:creationId xmlns:a16="http://schemas.microsoft.com/office/drawing/2014/main" id="{3CB2E059-EA04-17C8-D3E5-901D3F0EC415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503737" y="3827284"/>
              <a:ext cx="2215299" cy="603314"/>
            </a:xfrm>
            <a:prstGeom prst="bentConnector3">
              <a:avLst>
                <a:gd name="adj1" fmla="val 65745"/>
              </a:avLst>
            </a:prstGeom>
            <a:grpFill/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recto 30">
              <a:extLst>
                <a:ext uri="{FF2B5EF4-FFF2-40B4-BE49-F238E27FC236}">
                  <a16:creationId xmlns:a16="http://schemas.microsoft.com/office/drawing/2014/main" id="{5C7163D9-DAF1-224B-8160-33351B8DA86E}"/>
                </a:ext>
              </a:extLst>
            </p:cNvPr>
            <p:cNvCxnSpPr>
              <a:cxnSpLocks/>
            </p:cNvCxnSpPr>
            <p:nvPr/>
          </p:nvCxnSpPr>
          <p:spPr>
            <a:xfrm>
              <a:off x="7554984" y="3173557"/>
              <a:ext cx="731177" cy="0"/>
            </a:xfrm>
            <a:prstGeom prst="line">
              <a:avLst/>
            </a:prstGeom>
            <a:grpFill/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C6F8DAE8-F705-C7CB-1489-31744347C5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86161" y="1168925"/>
              <a:ext cx="0" cy="2004632"/>
            </a:xfrm>
            <a:prstGeom prst="line">
              <a:avLst/>
            </a:prstGeom>
            <a:grpFill/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0534EEF8-8A9D-8890-38E9-D2BFD4ABF6CF}"/>
                </a:ext>
              </a:extLst>
            </p:cNvPr>
            <p:cNvCxnSpPr/>
            <p:nvPr/>
          </p:nvCxnSpPr>
          <p:spPr>
            <a:xfrm flipH="1">
              <a:off x="8286161" y="1168924"/>
              <a:ext cx="1432875" cy="0"/>
            </a:xfrm>
            <a:prstGeom prst="line">
              <a:avLst/>
            </a:prstGeom>
            <a:grpFill/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0" name="Imagen 39">
            <a:extLst>
              <a:ext uri="{FF2B5EF4-FFF2-40B4-BE49-F238E27FC236}">
                <a16:creationId xmlns:a16="http://schemas.microsoft.com/office/drawing/2014/main" id="{08DAE2A2-3E8E-EE32-C2A0-EADFF72182A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89" r="1889"/>
          <a:stretch/>
        </p:blipFill>
        <p:spPr>
          <a:xfrm>
            <a:off x="459672" y="2367859"/>
            <a:ext cx="2753950" cy="429696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7BC409DE-7798-67EC-9517-13528F38125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8" t="11547" r="22863" b="9828"/>
          <a:stretch/>
        </p:blipFill>
        <p:spPr>
          <a:xfrm flipH="1">
            <a:off x="880048" y="166541"/>
            <a:ext cx="1745251" cy="173063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6" name="Conector: angular 55">
            <a:extLst>
              <a:ext uri="{FF2B5EF4-FFF2-40B4-BE49-F238E27FC236}">
                <a16:creationId xmlns:a16="http://schemas.microsoft.com/office/drawing/2014/main" id="{A8C9523F-4C43-60FC-5254-FF0F7899A8C1}"/>
              </a:ext>
            </a:extLst>
          </p:cNvPr>
          <p:cNvCxnSpPr>
            <a:cxnSpLocks/>
          </p:cNvCxnSpPr>
          <p:nvPr/>
        </p:nvCxnSpPr>
        <p:spPr>
          <a:xfrm rot="10800000" flipV="1">
            <a:off x="2354811" y="1483826"/>
            <a:ext cx="2883965" cy="27592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5" name="Imagen 94">
            <a:extLst>
              <a:ext uri="{FF2B5EF4-FFF2-40B4-BE49-F238E27FC236}">
                <a16:creationId xmlns:a16="http://schemas.microsoft.com/office/drawing/2014/main" id="{6DEAD388-11AE-64CF-53FF-023176680F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932" y="4195579"/>
            <a:ext cx="489647" cy="489647"/>
          </a:xfrm>
          <a:prstGeom prst="rect">
            <a:avLst/>
          </a:prstGeom>
        </p:spPr>
      </p:pic>
      <p:sp>
        <p:nvSpPr>
          <p:cNvPr id="96" name="Rectángulo 95">
            <a:extLst>
              <a:ext uri="{FF2B5EF4-FFF2-40B4-BE49-F238E27FC236}">
                <a16:creationId xmlns:a16="http://schemas.microsoft.com/office/drawing/2014/main" id="{CC8D08AF-D10F-1665-09A2-252C144DEC49}"/>
              </a:ext>
            </a:extLst>
          </p:cNvPr>
          <p:cNvSpPr/>
          <p:nvPr/>
        </p:nvSpPr>
        <p:spPr>
          <a:xfrm>
            <a:off x="4803190" y="143060"/>
            <a:ext cx="5453993" cy="4373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3" name="Imagen 102">
            <a:extLst>
              <a:ext uri="{FF2B5EF4-FFF2-40B4-BE49-F238E27FC236}">
                <a16:creationId xmlns:a16="http://schemas.microsoft.com/office/drawing/2014/main" id="{2DB6A85E-E67D-2F9D-6A0C-15B828C1B23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463" y="4780614"/>
            <a:ext cx="1964853" cy="19648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5FE2509A-3DD9-8CA5-6EBD-8354FE86B656}"/>
              </a:ext>
            </a:extLst>
          </p:cNvPr>
          <p:cNvSpPr txBox="1"/>
          <p:nvPr/>
        </p:nvSpPr>
        <p:spPr>
          <a:xfrm rot="16200000">
            <a:off x="9087164" y="1347627"/>
            <a:ext cx="1736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/>
              <a:t>Raspberry Pico W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904229C-1EEA-EFFC-7A1E-AC34447831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5415" y="146990"/>
            <a:ext cx="842956" cy="84295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48D45CA-BB2D-A4F1-AE1A-2E59C3D5E99C}"/>
              </a:ext>
            </a:extLst>
          </p:cNvPr>
          <p:cNvSpPr txBox="1"/>
          <p:nvPr/>
        </p:nvSpPr>
        <p:spPr>
          <a:xfrm>
            <a:off x="5206368" y="2463390"/>
            <a:ext cx="18255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/>
              <a:t>Solid </a:t>
            </a:r>
            <a:r>
              <a:rPr lang="es-ES" sz="1600" b="1" dirty="0" err="1"/>
              <a:t>state</a:t>
            </a:r>
            <a:r>
              <a:rPr lang="es-ES" sz="1600" b="1" dirty="0"/>
              <a:t> </a:t>
            </a:r>
            <a:r>
              <a:rPr lang="es-ES" sz="1600" b="1" dirty="0" err="1"/>
              <a:t>Relay</a:t>
            </a:r>
            <a:endParaRPr lang="es-ES" sz="1600" b="1" dirty="0"/>
          </a:p>
          <a:p>
            <a:pPr algn="ctr"/>
            <a:r>
              <a:rPr lang="es-ES" sz="1600" b="1" dirty="0"/>
              <a:t>2 </a:t>
            </a:r>
            <a:r>
              <a:rPr lang="es-ES" sz="1600" b="1" dirty="0" err="1"/>
              <a:t>channels</a:t>
            </a:r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E1375AD-A1E6-8DF7-8D26-93866D2F5DEB}"/>
              </a:ext>
            </a:extLst>
          </p:cNvPr>
          <p:cNvSpPr txBox="1"/>
          <p:nvPr/>
        </p:nvSpPr>
        <p:spPr>
          <a:xfrm>
            <a:off x="674698" y="1939560"/>
            <a:ext cx="25459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/>
              <a:t>Safety light </a:t>
            </a:r>
            <a:r>
              <a:rPr lang="es-ES" sz="1200" b="1" dirty="0"/>
              <a:t>(</a:t>
            </a:r>
            <a:r>
              <a:rPr lang="es-ES" sz="1200" b="1" dirty="0" err="1"/>
              <a:t>optional</a:t>
            </a:r>
            <a:r>
              <a:rPr lang="es-ES" sz="1200" b="1" dirty="0"/>
              <a:t>)</a:t>
            </a:r>
            <a:endParaRPr lang="es-ES" sz="1600" b="1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F80D62E-7FFE-6C2D-4B2B-0F2A285E16F1}"/>
              </a:ext>
            </a:extLst>
          </p:cNvPr>
          <p:cNvSpPr txBox="1"/>
          <p:nvPr/>
        </p:nvSpPr>
        <p:spPr>
          <a:xfrm rot="16200000">
            <a:off x="-387508" y="3930835"/>
            <a:ext cx="12652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 err="1"/>
              <a:t>Enlarger</a:t>
            </a:r>
            <a:endParaRPr lang="es-ES" sz="1600" b="1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7D6B59B-85A3-51AB-1E67-6B52EDD48119}"/>
              </a:ext>
            </a:extLst>
          </p:cNvPr>
          <p:cNvSpPr txBox="1"/>
          <p:nvPr/>
        </p:nvSpPr>
        <p:spPr>
          <a:xfrm rot="16200000">
            <a:off x="10973264" y="5563527"/>
            <a:ext cx="14391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 err="1"/>
              <a:t>DisparaTimer</a:t>
            </a:r>
            <a:endParaRPr lang="es-ES" sz="1600" b="1" dirty="0"/>
          </a:p>
        </p:txBody>
      </p:sp>
      <p:pic>
        <p:nvPicPr>
          <p:cNvPr id="22" name="Picture 21" descr="A black circle with a white background&#10;&#10;Description automatically generated">
            <a:extLst>
              <a:ext uri="{FF2B5EF4-FFF2-40B4-BE49-F238E27FC236}">
                <a16:creationId xmlns:a16="http://schemas.microsoft.com/office/drawing/2014/main" id="{99E8306C-948E-D0CF-5CCE-9AE87A96DF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533" y="5599437"/>
            <a:ext cx="807863" cy="80786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E214CE2-E9F7-A7C4-7A4E-DBE6C8BD6785}"/>
              </a:ext>
            </a:extLst>
          </p:cNvPr>
          <p:cNvSpPr txBox="1"/>
          <p:nvPr/>
        </p:nvSpPr>
        <p:spPr>
          <a:xfrm>
            <a:off x="9210180" y="3467502"/>
            <a:ext cx="1047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/>
              <a:t>DC 1,8-5,5V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A5D7C8-59B6-4296-6A05-C5CFCE71F33E}"/>
              </a:ext>
            </a:extLst>
          </p:cNvPr>
          <p:cNvSpPr txBox="1"/>
          <p:nvPr/>
        </p:nvSpPr>
        <p:spPr>
          <a:xfrm>
            <a:off x="3463888" y="6400885"/>
            <a:ext cx="1210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/>
              <a:t>AC 125-250V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3721AF2-3C30-C0DA-9C2E-6FF49340EF47}"/>
              </a:ext>
            </a:extLst>
          </p:cNvPr>
          <p:cNvCxnSpPr>
            <a:cxnSpLocks/>
          </p:cNvCxnSpPr>
          <p:nvPr/>
        </p:nvCxnSpPr>
        <p:spPr>
          <a:xfrm>
            <a:off x="2713734" y="5556762"/>
            <a:ext cx="61197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B492743-A455-FD3E-EA79-29BF53370E98}"/>
              </a:ext>
            </a:extLst>
          </p:cNvPr>
          <p:cNvCxnSpPr>
            <a:cxnSpLocks/>
          </p:cNvCxnSpPr>
          <p:nvPr/>
        </p:nvCxnSpPr>
        <p:spPr>
          <a:xfrm>
            <a:off x="4082391" y="1677539"/>
            <a:ext cx="1117116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7231E3B-7C4B-25AB-12FC-E8750D554EC6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082391" y="1676921"/>
            <a:ext cx="0" cy="405514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6791C2A3-EC00-7FF3-A1D1-D0D2DE410B9A}"/>
              </a:ext>
            </a:extLst>
          </p:cNvPr>
          <p:cNvSpPr/>
          <p:nvPr/>
        </p:nvSpPr>
        <p:spPr>
          <a:xfrm>
            <a:off x="3898400" y="5732065"/>
            <a:ext cx="72625" cy="72509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857C865-791B-C131-E4F8-066471E305CA}"/>
              </a:ext>
            </a:extLst>
          </p:cNvPr>
          <p:cNvSpPr/>
          <p:nvPr/>
        </p:nvSpPr>
        <p:spPr>
          <a:xfrm>
            <a:off x="4046078" y="5732065"/>
            <a:ext cx="72625" cy="72509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2" name="Picture 41" descr="A black charger with a wire&#10;&#10;Description automatically generated">
            <a:extLst>
              <a:ext uri="{FF2B5EF4-FFF2-40B4-BE49-F238E27FC236}">
                <a16:creationId xmlns:a16="http://schemas.microsoft.com/office/drawing/2014/main" id="{E97FD35E-DBA5-5A5D-8517-80B0B9F8859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90" b="8786"/>
          <a:stretch/>
        </p:blipFill>
        <p:spPr>
          <a:xfrm flipH="1">
            <a:off x="8026662" y="3175728"/>
            <a:ext cx="1332021" cy="1272626"/>
          </a:xfrm>
          <a:prstGeom prst="rect">
            <a:avLst/>
          </a:prstGeom>
          <a:ln>
            <a:noFill/>
          </a:ln>
        </p:spPr>
      </p:pic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930A470-7C78-A133-3F4A-56B33C8C5B87}"/>
              </a:ext>
            </a:extLst>
          </p:cNvPr>
          <p:cNvCxnSpPr>
            <a:cxnSpLocks/>
          </p:cNvCxnSpPr>
          <p:nvPr/>
        </p:nvCxnSpPr>
        <p:spPr>
          <a:xfrm>
            <a:off x="3325711" y="1990871"/>
            <a:ext cx="191306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5F76EB3-17D3-3B88-10A8-65DB7D9FBBB9}"/>
              </a:ext>
            </a:extLst>
          </p:cNvPr>
          <p:cNvCxnSpPr>
            <a:cxnSpLocks/>
          </p:cNvCxnSpPr>
          <p:nvPr/>
        </p:nvCxnSpPr>
        <p:spPr>
          <a:xfrm flipH="1" flipV="1">
            <a:off x="3325711" y="1977389"/>
            <a:ext cx="6070" cy="357937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1DA5DF2-7DC0-10E6-B64F-434CDA82CD4A}"/>
              </a:ext>
            </a:extLst>
          </p:cNvPr>
          <p:cNvCxnSpPr>
            <a:cxnSpLocks/>
          </p:cNvCxnSpPr>
          <p:nvPr/>
        </p:nvCxnSpPr>
        <p:spPr>
          <a:xfrm>
            <a:off x="2678195" y="5609462"/>
            <a:ext cx="7932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4FEFD82-C78A-8018-039D-3848C2EA10F3}"/>
              </a:ext>
            </a:extLst>
          </p:cNvPr>
          <p:cNvCxnSpPr>
            <a:cxnSpLocks/>
          </p:cNvCxnSpPr>
          <p:nvPr/>
        </p:nvCxnSpPr>
        <p:spPr>
          <a:xfrm flipH="1" flipV="1">
            <a:off x="3456835" y="3809042"/>
            <a:ext cx="14644" cy="18004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9E08974-8275-0ADB-6027-6399B77E9E21}"/>
              </a:ext>
            </a:extLst>
          </p:cNvPr>
          <p:cNvCxnSpPr>
            <a:cxnSpLocks/>
          </p:cNvCxnSpPr>
          <p:nvPr/>
        </p:nvCxnSpPr>
        <p:spPr>
          <a:xfrm>
            <a:off x="3451172" y="3809042"/>
            <a:ext cx="49036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1555C655-D103-E53A-551D-6C58DA7E0AB0}"/>
              </a:ext>
            </a:extLst>
          </p:cNvPr>
          <p:cNvCxnSpPr>
            <a:cxnSpLocks/>
          </p:cNvCxnSpPr>
          <p:nvPr/>
        </p:nvCxnSpPr>
        <p:spPr>
          <a:xfrm>
            <a:off x="2256595" y="1841916"/>
            <a:ext cx="168493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540426A6-C98A-2513-36AC-4E2E29F54569}"/>
              </a:ext>
            </a:extLst>
          </p:cNvPr>
          <p:cNvCxnSpPr>
            <a:cxnSpLocks/>
          </p:cNvCxnSpPr>
          <p:nvPr/>
        </p:nvCxnSpPr>
        <p:spPr>
          <a:xfrm flipV="1">
            <a:off x="3941533" y="1841916"/>
            <a:ext cx="0" cy="39211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8E68DAD8-FE2A-9998-379E-31D83B9BC3EA}"/>
              </a:ext>
            </a:extLst>
          </p:cNvPr>
          <p:cNvCxnSpPr>
            <a:cxnSpLocks/>
          </p:cNvCxnSpPr>
          <p:nvPr/>
        </p:nvCxnSpPr>
        <p:spPr>
          <a:xfrm>
            <a:off x="3941533" y="3429000"/>
            <a:ext cx="418997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205F5B64-AFDE-478A-EE9A-06838ED011BE}"/>
              </a:ext>
            </a:extLst>
          </p:cNvPr>
          <p:cNvCxnSpPr>
            <a:cxnSpLocks/>
          </p:cNvCxnSpPr>
          <p:nvPr/>
        </p:nvCxnSpPr>
        <p:spPr>
          <a:xfrm>
            <a:off x="4089252" y="3698334"/>
            <a:ext cx="4042255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11CE85C6-7EF9-8F4A-D7F3-9A661985DB16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5292" t="9639" b="8285"/>
          <a:stretch/>
        </p:blipFill>
        <p:spPr>
          <a:xfrm>
            <a:off x="4959313" y="1161181"/>
            <a:ext cx="2173957" cy="1272102"/>
          </a:xfrm>
          <a:prstGeom prst="rect">
            <a:avLst/>
          </a:prstGeom>
        </p:spPr>
      </p:pic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3BB917F7-11FA-2391-FF87-77B3ACE71E91}"/>
              </a:ext>
            </a:extLst>
          </p:cNvPr>
          <p:cNvCxnSpPr>
            <a:cxnSpLocks/>
          </p:cNvCxnSpPr>
          <p:nvPr/>
        </p:nvCxnSpPr>
        <p:spPr>
          <a:xfrm>
            <a:off x="7119082" y="1516904"/>
            <a:ext cx="759491" cy="0"/>
          </a:xfrm>
          <a:prstGeom prst="line">
            <a:avLst/>
          </a:prstGeom>
          <a:noFill/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E820310D-0218-8BC3-7788-7994E005E19E}"/>
              </a:ext>
            </a:extLst>
          </p:cNvPr>
          <p:cNvCxnSpPr>
            <a:cxnSpLocks/>
          </p:cNvCxnSpPr>
          <p:nvPr/>
        </p:nvCxnSpPr>
        <p:spPr>
          <a:xfrm flipV="1">
            <a:off x="7884355" y="542138"/>
            <a:ext cx="0" cy="974766"/>
          </a:xfrm>
          <a:prstGeom prst="line">
            <a:avLst/>
          </a:prstGeom>
          <a:noFill/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F8EEDDF6-2D11-C991-40A2-3C1DDB4B0FA6}"/>
              </a:ext>
            </a:extLst>
          </p:cNvPr>
          <p:cNvCxnSpPr>
            <a:cxnSpLocks/>
          </p:cNvCxnSpPr>
          <p:nvPr/>
        </p:nvCxnSpPr>
        <p:spPr>
          <a:xfrm flipH="1">
            <a:off x="7884355" y="542138"/>
            <a:ext cx="736942" cy="0"/>
          </a:xfrm>
          <a:prstGeom prst="line">
            <a:avLst/>
          </a:prstGeom>
          <a:noFill/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57">
            <a:extLst>
              <a:ext uri="{FF2B5EF4-FFF2-40B4-BE49-F238E27FC236}">
                <a16:creationId xmlns:a16="http://schemas.microsoft.com/office/drawing/2014/main" id="{4598FBCB-0686-C92F-127A-6146A253D5F6}"/>
              </a:ext>
            </a:extLst>
          </p:cNvPr>
          <p:cNvCxnSpPr>
            <a:cxnSpLocks/>
          </p:cNvCxnSpPr>
          <p:nvPr/>
        </p:nvCxnSpPr>
        <p:spPr>
          <a:xfrm>
            <a:off x="4089252" y="2108837"/>
            <a:ext cx="87006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50629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39</Words>
  <Application>Microsoft Office PowerPoint</Application>
  <PresentationFormat>Panorámica</PresentationFormat>
  <Paragraphs>18</Paragraphs>
  <Slides>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Aptos</vt:lpstr>
      <vt:lpstr>Arial</vt:lpstr>
      <vt:lpstr>Calibri</vt:lpstr>
      <vt:lpstr>Calibri Light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Visolga</dc:creator>
  <cp:lastModifiedBy>Visolga</cp:lastModifiedBy>
  <cp:revision>16</cp:revision>
  <dcterms:created xsi:type="dcterms:W3CDTF">2024-08-02T06:44:14Z</dcterms:created>
  <dcterms:modified xsi:type="dcterms:W3CDTF">2024-09-03T18:45:52Z</dcterms:modified>
</cp:coreProperties>
</file>

<file path=docProps/thumbnail.jpeg>
</file>